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98" r:id="rId6"/>
    <p:sldId id="299" r:id="rId7"/>
    <p:sldId id="300" r:id="rId8"/>
    <p:sldId id="302" r:id="rId9"/>
    <p:sldId id="314" r:id="rId10"/>
    <p:sldId id="274" r:id="rId11"/>
    <p:sldId id="280" r:id="rId12"/>
    <p:sldId id="305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70"/>
    <a:srgbClr val="CB3527"/>
    <a:srgbClr val="404660"/>
    <a:srgbClr val="00A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700" autoAdjust="0"/>
  </p:normalViewPr>
  <p:slideViewPr>
    <p:cSldViewPr>
      <p:cViewPr varScale="1">
        <p:scale>
          <a:sx n="106" d="100"/>
          <a:sy n="106" d="100"/>
        </p:scale>
        <p:origin x="21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DF70-E664-4712-94AC-2190030C748C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F8A61-A78F-4D86-B889-D99743B120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BA3900-0FA5-4A99-95E3-512545E48C6F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  <a:fld id="{A41B5F9E-54B1-4E65-AF3E-D942572BBCA6}" type="slidenum">
              <a:rPr lang="en-GB" dirty="0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69866" y="6580910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 Copyrights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Cubix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84254" cy="502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7217"/>
            <a:ext cx="979454" cy="382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28"/>
            <a:ext cx="457200" cy="326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5.png"/><Relationship Id="rId21" Type="http://schemas.openxmlformats.org/officeDocument/2006/relationships/image" Target="../media/image44.jpeg"/><Relationship Id="rId34" Type="http://schemas.openxmlformats.org/officeDocument/2006/relationships/image" Target="../media/image57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jpeg"/><Relationship Id="rId38" Type="http://schemas.openxmlformats.org/officeDocument/2006/relationships/image" Target="../media/image61.jpeg"/><Relationship Id="rId2" Type="http://schemas.openxmlformats.org/officeDocument/2006/relationships/image" Target="../media/image7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24" Type="http://schemas.openxmlformats.org/officeDocument/2006/relationships/image" Target="../media/image47.GIF"/><Relationship Id="rId32" Type="http://schemas.openxmlformats.org/officeDocument/2006/relationships/image" Target="../media/image55.jpeg"/><Relationship Id="rId37" Type="http://schemas.openxmlformats.org/officeDocument/2006/relationships/image" Target="../media/image60.png"/><Relationship Id="rId5" Type="http://schemas.openxmlformats.org/officeDocument/2006/relationships/image" Target="../media/image28.png"/><Relationship Id="rId15" Type="http://schemas.openxmlformats.org/officeDocument/2006/relationships/image" Target="../media/image38.GIF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4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GIF"/><Relationship Id="rId22" Type="http://schemas.openxmlformats.org/officeDocument/2006/relationships/image" Target="../media/image45.jpeg"/><Relationship Id="rId27" Type="http://schemas.openxmlformats.org/officeDocument/2006/relationships/image" Target="../media/image50.jpeg"/><Relationship Id="rId30" Type="http://schemas.openxmlformats.org/officeDocument/2006/relationships/image" Target="../media/image53.png"/><Relationship Id="rId35" Type="http://schemas.openxmlformats.org/officeDocument/2006/relationships/image" Target="../media/image58.jpeg"/><Relationship Id="rId8" Type="http://schemas.openxmlformats.org/officeDocument/2006/relationships/image" Target="../media/image31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jpeg"/><Relationship Id="rId26" Type="http://schemas.openxmlformats.org/officeDocument/2006/relationships/image" Target="../media/image84.jpeg"/><Relationship Id="rId3" Type="http://schemas.openxmlformats.org/officeDocument/2006/relationships/image" Target="../media/image62.jpeg"/><Relationship Id="rId21" Type="http://schemas.openxmlformats.org/officeDocument/2006/relationships/image" Target="../media/image80.png"/><Relationship Id="rId34" Type="http://schemas.openxmlformats.org/officeDocument/2006/relationships/image" Target="../media/image9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jpe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2" Type="http://schemas.openxmlformats.org/officeDocument/2006/relationships/image" Target="../media/image7.jpeg"/><Relationship Id="rId16" Type="http://schemas.openxmlformats.org/officeDocument/2006/relationships/image" Target="../media/image75.png"/><Relationship Id="rId20" Type="http://schemas.openxmlformats.org/officeDocument/2006/relationships/image" Target="../media/image79.jpe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24" Type="http://schemas.openxmlformats.org/officeDocument/2006/relationships/image" Target="../media/image82.jpeg"/><Relationship Id="rId32" Type="http://schemas.openxmlformats.org/officeDocument/2006/relationships/image" Target="../media/image9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5.png"/><Relationship Id="rId10" Type="http://schemas.openxmlformats.org/officeDocument/2006/relationships/image" Target="../media/image69.jpeg"/><Relationship Id="rId19" Type="http://schemas.openxmlformats.org/officeDocument/2006/relationships/image" Target="../media/image78.jpeg"/><Relationship Id="rId31" Type="http://schemas.openxmlformats.org/officeDocument/2006/relationships/image" Target="../media/image8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Relationship Id="rId22" Type="http://schemas.openxmlformats.org/officeDocument/2006/relationships/image" Target="../media/image37.GIF"/><Relationship Id="rId27" Type="http://schemas.openxmlformats.org/officeDocument/2006/relationships/image" Target="../media/image85.png"/><Relationship Id="rId30" Type="http://schemas.openxmlformats.org/officeDocument/2006/relationships/image" Target="../media/image88.GIF"/><Relationship Id="rId35" Type="http://schemas.openxmlformats.org/officeDocument/2006/relationships/image" Target="../media/image93.jpeg"/><Relationship Id="rId8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820"/>
            <a:ext cx="9144000" cy="555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8" y="6402080"/>
            <a:ext cx="4599972" cy="480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6860" y="4934962"/>
            <a:ext cx="2254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100" b="1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GB" sz="3100" b="1" dirty="0">
                <a:solidFill>
                  <a:schemeClr val="bg1"/>
                </a:solidFill>
              </a:rPr>
              <a:t>PROFILE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8904" y="6460093"/>
            <a:ext cx="28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CUBIX  CLOUD TECH INC USA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A0548-F26B-FD34-28AF-0466AC98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8C15D-4C72-1FB0-305E-05955E41D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287" y="1828800"/>
            <a:ext cx="3557426" cy="292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PREMIUM PROSPECTIVE CLIENTS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809020"/>
            <a:ext cx="9144000" cy="5725130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24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5591" y="823289"/>
            <a:ext cx="6719801" cy="4317556"/>
            <a:chOff x="545591" y="823289"/>
            <a:chExt cx="6719801" cy="4317556"/>
          </a:xfrm>
        </p:grpSpPr>
        <p:grpSp>
          <p:nvGrpSpPr>
            <p:cNvPr id="24" name="Group 23"/>
            <p:cNvGrpSpPr/>
            <p:nvPr/>
          </p:nvGrpSpPr>
          <p:grpSpPr>
            <a:xfrm>
              <a:off x="545591" y="1144810"/>
              <a:ext cx="1318238" cy="771652"/>
              <a:chOff x="457199" y="1083520"/>
              <a:chExt cx="1318238" cy="77165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199" y="108352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04" y="1362121"/>
                <a:ext cx="1189629" cy="214450"/>
              </a:xfrm>
              <a:prstGeom prst="rect">
                <a:avLst/>
              </a:prstGeom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1895980" y="1144810"/>
              <a:ext cx="1318238" cy="771652"/>
              <a:chOff x="2057400" y="1066800"/>
              <a:chExt cx="1562100" cy="914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057400" y="1066800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698" y="1229833"/>
                <a:ext cx="1104900" cy="552450"/>
              </a:xfrm>
              <a:prstGeom prst="rect">
                <a:avLst/>
              </a:prstGeom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3246373" y="1144810"/>
              <a:ext cx="1318238" cy="771652"/>
              <a:chOff x="3657600" y="1066800"/>
              <a:chExt cx="15621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657600" y="1066800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389" y="1201120"/>
                <a:ext cx="1051611" cy="627680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4588957" y="1144810"/>
              <a:ext cx="1318238" cy="771652"/>
              <a:chOff x="5257800" y="1066800"/>
              <a:chExt cx="1562100" cy="9144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257800" y="1066800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279" y="1342911"/>
                <a:ext cx="1379220" cy="350972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5938644" y="1144810"/>
              <a:ext cx="1318238" cy="771652"/>
              <a:chOff x="6858000" y="1066800"/>
              <a:chExt cx="1562100" cy="914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858000" y="1066800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1"/>
              <a:stretch>
                <a:fillRect/>
              </a:stretch>
            </p:blipFill>
            <p:spPr>
              <a:xfrm>
                <a:off x="7021033" y="1297579"/>
                <a:ext cx="1389097" cy="43375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45591" y="1954496"/>
              <a:ext cx="1318238" cy="771652"/>
              <a:chOff x="457199" y="1887324"/>
              <a:chExt cx="1318238" cy="77165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57199" y="1887324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337" y="1936899"/>
                <a:ext cx="669962" cy="669963"/>
              </a:xfrm>
              <a:prstGeom prst="rect">
                <a:avLst/>
              </a:prstGeom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1895980" y="1954496"/>
              <a:ext cx="1318238" cy="771652"/>
              <a:chOff x="2057400" y="2042767"/>
              <a:chExt cx="1562100" cy="9144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057400" y="20427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4227" y="2234305"/>
                <a:ext cx="1248441" cy="539951"/>
              </a:xfrm>
              <a:prstGeom prst="rect">
                <a:avLst/>
              </a:prstGeom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3246373" y="1954496"/>
              <a:ext cx="1318238" cy="771652"/>
              <a:chOff x="3657600" y="2042767"/>
              <a:chExt cx="1562100" cy="9144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57600" y="20427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4683" y="2385667"/>
                <a:ext cx="1205783" cy="344251"/>
              </a:xfrm>
              <a:prstGeom prst="rect">
                <a:avLst/>
              </a:prstGeom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4588957" y="1954496"/>
              <a:ext cx="1318238" cy="771652"/>
              <a:chOff x="5257800" y="2042767"/>
              <a:chExt cx="15621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257800" y="20427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301" y="2351962"/>
                <a:ext cx="1327299" cy="306606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5938644" y="1954496"/>
              <a:ext cx="1318238" cy="771652"/>
              <a:chOff x="6858000" y="2042767"/>
              <a:chExt cx="1562100" cy="914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858000" y="20427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7240" y="2329699"/>
                <a:ext cx="1123619" cy="351131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45591" y="2758300"/>
              <a:ext cx="1318238" cy="771652"/>
              <a:chOff x="457199" y="2691128"/>
              <a:chExt cx="1318238" cy="77165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7199" y="2691128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47" t="29724" r="11383" b="19454"/>
              <a:stretch>
                <a:fillRect/>
              </a:stretch>
            </p:blipFill>
            <p:spPr>
              <a:xfrm>
                <a:off x="525240" y="2878617"/>
                <a:ext cx="1182153" cy="386761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895980" y="2758300"/>
              <a:ext cx="1318238" cy="771652"/>
              <a:chOff x="1807588" y="2691129"/>
              <a:chExt cx="1318238" cy="77165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807588" y="269112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344" y="2922473"/>
                <a:ext cx="956527" cy="342906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3246373" y="2758300"/>
              <a:ext cx="1318238" cy="771652"/>
              <a:chOff x="3657600" y="2995267"/>
              <a:chExt cx="15621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657600" y="29952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>
                <a:fillRect/>
              </a:stretch>
            </p:blipFill>
            <p:spPr>
              <a:xfrm>
                <a:off x="3728260" y="3087306"/>
                <a:ext cx="1410808" cy="705404"/>
              </a:xfrm>
              <a:prstGeom prst="rect">
                <a:avLst/>
              </a:prstGeom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4588957" y="2758300"/>
              <a:ext cx="1318238" cy="771652"/>
              <a:chOff x="5257800" y="2995267"/>
              <a:chExt cx="1562100" cy="914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57800" y="29952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2" name="Picture 46" descr="Aztec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590689" y="3278872"/>
                <a:ext cx="9144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8" name="Group 117"/>
            <p:cNvGrpSpPr/>
            <p:nvPr/>
          </p:nvGrpSpPr>
          <p:grpSpPr>
            <a:xfrm>
              <a:off x="5938644" y="2758300"/>
              <a:ext cx="1318238" cy="771652"/>
              <a:chOff x="6858000" y="2995267"/>
              <a:chExt cx="15621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858000" y="29952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2934" y="3290673"/>
                <a:ext cx="1450562" cy="292379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45591" y="3562771"/>
              <a:ext cx="1318238" cy="771652"/>
              <a:chOff x="457199" y="3494932"/>
              <a:chExt cx="1318238" cy="77165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57199" y="349493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4" name="Picture 93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51" r="38682" b="37916"/>
              <a:stretch>
                <a:fillRect/>
              </a:stretch>
            </p:blipFill>
            <p:spPr>
              <a:xfrm>
                <a:off x="730492" y="3533702"/>
                <a:ext cx="771652" cy="694112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1895980" y="3562771"/>
              <a:ext cx="1318238" cy="771652"/>
              <a:chOff x="2057400" y="4023967"/>
              <a:chExt cx="1562100" cy="914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57400" y="40239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3100" y="4325844"/>
                <a:ext cx="1447800" cy="329423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3246373" y="3562771"/>
              <a:ext cx="1318238" cy="771652"/>
              <a:chOff x="3657600" y="4023967"/>
              <a:chExt cx="15621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657600" y="40239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922" b="24440"/>
              <a:stretch>
                <a:fillRect/>
              </a:stretch>
            </p:blipFill>
            <p:spPr>
              <a:xfrm>
                <a:off x="3798664" y="4313170"/>
                <a:ext cx="1270000" cy="414469"/>
              </a:xfrm>
              <a:prstGeom prst="rect">
                <a:avLst/>
              </a:prstGeom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4588957" y="3562771"/>
              <a:ext cx="1318238" cy="771652"/>
              <a:chOff x="5257800" y="4023967"/>
              <a:chExt cx="1562100" cy="9144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257800" y="40239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452" y="4262862"/>
                <a:ext cx="1198367" cy="417431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5938644" y="3562771"/>
              <a:ext cx="1318238" cy="771652"/>
              <a:chOff x="5257800" y="5052667"/>
              <a:chExt cx="1562100" cy="9144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57800" y="50526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0573" y="5190131"/>
                <a:ext cx="992124" cy="642151"/>
              </a:xfrm>
              <a:prstGeom prst="rect">
                <a:avLst/>
              </a:prstGeom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5938644" y="4369193"/>
              <a:ext cx="1318238" cy="771652"/>
              <a:chOff x="6858000" y="5052667"/>
              <a:chExt cx="1562100" cy="914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858000" y="5052667"/>
                <a:ext cx="15621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929" b="21854"/>
              <a:stretch>
                <a:fillRect/>
              </a:stretch>
            </p:blipFill>
            <p:spPr>
              <a:xfrm>
                <a:off x="7029450" y="5190131"/>
                <a:ext cx="1206693" cy="642151"/>
              </a:xfrm>
              <a:prstGeom prst="rect">
                <a:avLst/>
              </a:prstGeom>
            </p:spPr>
          </p:pic>
        </p:grpSp>
        <p:sp>
          <p:nvSpPr>
            <p:cNvPr id="135" name="Rectangle 134"/>
            <p:cNvSpPr/>
            <p:nvPr/>
          </p:nvSpPr>
          <p:spPr>
            <a:xfrm>
              <a:off x="545591" y="823289"/>
              <a:ext cx="6719801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Software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45591" y="4369193"/>
              <a:ext cx="1318238" cy="771652"/>
              <a:chOff x="459791" y="4298737"/>
              <a:chExt cx="1318238" cy="77165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59791" y="4298737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21" y="4556433"/>
                <a:ext cx="1153179" cy="256261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895980" y="4369193"/>
              <a:ext cx="1318238" cy="771652"/>
              <a:chOff x="1807588" y="4298737"/>
              <a:chExt cx="1318238" cy="77165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07588" y="4298737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2500" y="4532086"/>
                <a:ext cx="1188414" cy="30495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246373" y="4369193"/>
              <a:ext cx="1318238" cy="771652"/>
              <a:chOff x="3157981" y="4298737"/>
              <a:chExt cx="1318238" cy="77165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157981" y="4298737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799" y="4538748"/>
                <a:ext cx="1198602" cy="291631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88957" y="4369193"/>
              <a:ext cx="1318238" cy="771652"/>
              <a:chOff x="4499299" y="4307903"/>
              <a:chExt cx="1318238" cy="7716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499299" y="4307903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111" y="4490046"/>
                <a:ext cx="962614" cy="407367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545591" y="5150141"/>
            <a:ext cx="8067591" cy="1087135"/>
            <a:chOff x="545591" y="5150141"/>
            <a:chExt cx="8067591" cy="1087135"/>
          </a:xfrm>
        </p:grpSpPr>
        <p:sp>
          <p:nvSpPr>
            <p:cNvPr id="143" name="Rectangle 142"/>
            <p:cNvSpPr/>
            <p:nvPr/>
          </p:nvSpPr>
          <p:spPr>
            <a:xfrm>
              <a:off x="545591" y="5150141"/>
              <a:ext cx="8067591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Telecom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45591" y="5468588"/>
              <a:ext cx="1313174" cy="768688"/>
              <a:chOff x="467447" y="5437028"/>
              <a:chExt cx="1313174" cy="768688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467447" y="5437028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15" y="5539753"/>
                <a:ext cx="563237" cy="563237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246373" y="5468203"/>
              <a:ext cx="1313174" cy="768688"/>
              <a:chOff x="3165520" y="5436643"/>
              <a:chExt cx="1313174" cy="768688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165520" y="5436643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2918" y="5440102"/>
                <a:ext cx="986278" cy="71258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895980" y="5468588"/>
              <a:ext cx="1313174" cy="768688"/>
              <a:chOff x="1812652" y="5437028"/>
              <a:chExt cx="1313174" cy="768688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812652" y="5437028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8" name="Picture 187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960" y="5625322"/>
                <a:ext cx="1128340" cy="392098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4588957" y="5468203"/>
              <a:ext cx="1313174" cy="768688"/>
              <a:chOff x="4510725" y="5436643"/>
              <a:chExt cx="1313174" cy="768688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4510725" y="5436643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3053" y="5467831"/>
                <a:ext cx="1130365" cy="706479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7294944" y="5468203"/>
              <a:ext cx="1313174" cy="768688"/>
              <a:chOff x="7212320" y="5436643"/>
              <a:chExt cx="1313174" cy="768688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212320" y="5436643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 rotWithShape="1"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89" t="18003" r="14057" b="24302"/>
              <a:stretch>
                <a:fillRect/>
              </a:stretch>
            </p:blipFill>
            <p:spPr>
              <a:xfrm>
                <a:off x="7294236" y="5535720"/>
                <a:ext cx="1152861" cy="580777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938644" y="5468203"/>
              <a:ext cx="1313174" cy="768688"/>
              <a:chOff x="5863467" y="5436643"/>
              <a:chExt cx="1313174" cy="768688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863467" y="5436643"/>
                <a:ext cx="1313174" cy="768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24848" b="22000"/>
              <a:stretch>
                <a:fillRect/>
              </a:stretch>
            </p:blipFill>
            <p:spPr>
              <a:xfrm>
                <a:off x="5997243" y="5500228"/>
                <a:ext cx="1076167" cy="621739"/>
              </a:xfrm>
              <a:prstGeom prst="rect">
                <a:avLst/>
              </a:prstGeom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7294944" y="823289"/>
            <a:ext cx="1327848" cy="4317556"/>
            <a:chOff x="7294944" y="823289"/>
            <a:chExt cx="1327848" cy="4317556"/>
          </a:xfrm>
        </p:grpSpPr>
        <p:grpSp>
          <p:nvGrpSpPr>
            <p:cNvPr id="11" name="Group 10"/>
            <p:cNvGrpSpPr/>
            <p:nvPr/>
          </p:nvGrpSpPr>
          <p:grpSpPr>
            <a:xfrm>
              <a:off x="7294944" y="1144810"/>
              <a:ext cx="1318238" cy="771652"/>
              <a:chOff x="7207256" y="1082212"/>
              <a:chExt cx="1318238" cy="771652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7207256" y="10822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7017" y="1190173"/>
                <a:ext cx="878717" cy="555731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294944" y="1950906"/>
              <a:ext cx="1318238" cy="771652"/>
              <a:chOff x="7207256" y="1888634"/>
              <a:chExt cx="1318238" cy="771652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7207256" y="1888634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3719"/>
              <a:stretch>
                <a:fillRect/>
              </a:stretch>
            </p:blipFill>
            <p:spPr>
              <a:xfrm>
                <a:off x="7409592" y="2172517"/>
                <a:ext cx="913566" cy="33145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294944" y="2757002"/>
              <a:ext cx="1318238" cy="771652"/>
              <a:chOff x="7207256" y="2695056"/>
              <a:chExt cx="1318238" cy="771652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7207256" y="2695056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9189" y="2808365"/>
                <a:ext cx="754373" cy="545034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7294944" y="3563098"/>
              <a:ext cx="1318238" cy="771652"/>
              <a:chOff x="7206552" y="3501479"/>
              <a:chExt cx="1318238" cy="771652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7206552" y="350147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1166" y="3667108"/>
                <a:ext cx="1129010" cy="440394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294944" y="4369193"/>
              <a:ext cx="1318238" cy="771652"/>
              <a:chOff x="7206552" y="4307902"/>
              <a:chExt cx="1318238" cy="771652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7206552" y="430790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3" name="Picture 152"/>
              <p:cNvPicPr>
                <a:picLocks noChangeAspect="1"/>
              </p:cNvPicPr>
              <p:nvPr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31" b="25977"/>
              <a:stretch>
                <a:fillRect/>
              </a:stretch>
            </p:blipFill>
            <p:spPr>
              <a:xfrm>
                <a:off x="7255220" y="4516861"/>
                <a:ext cx="1220902" cy="353735"/>
              </a:xfrm>
              <a:prstGeom prst="rect">
                <a:avLst/>
              </a:prstGeom>
            </p:spPr>
          </p:pic>
        </p:grpSp>
        <p:sp>
          <p:nvSpPr>
            <p:cNvPr id="192" name="Rectangle 191"/>
            <p:cNvSpPr/>
            <p:nvPr/>
          </p:nvSpPr>
          <p:spPr>
            <a:xfrm>
              <a:off x="7294944" y="823289"/>
              <a:ext cx="1327848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IPS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7DAC83-49BD-2948-D7E2-D3B66B96A75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PREMIUM PROSPECTIVE CLIENTS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838200"/>
            <a:ext cx="9144000" cy="5695950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24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505751" y="1824210"/>
            <a:ext cx="8085990" cy="1047446"/>
            <a:chOff x="505751" y="1824210"/>
            <a:chExt cx="8085990" cy="1047446"/>
          </a:xfrm>
        </p:grpSpPr>
        <p:sp>
          <p:nvSpPr>
            <p:cNvPr id="224" name="Rectangle 223"/>
            <p:cNvSpPr/>
            <p:nvPr/>
          </p:nvSpPr>
          <p:spPr>
            <a:xfrm>
              <a:off x="1869373" y="2097655"/>
              <a:ext cx="1318238" cy="77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14467" y="2097655"/>
              <a:ext cx="1318238" cy="77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05751" y="1824210"/>
              <a:ext cx="8085990" cy="273445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Media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921903" y="2097655"/>
              <a:ext cx="2668212" cy="77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73" y="2278666"/>
              <a:ext cx="1122273" cy="409631"/>
            </a:xfrm>
            <a:prstGeom prst="rect">
              <a:avLst/>
            </a:prstGeom>
          </p:spPr>
        </p:pic>
        <p:grpSp>
          <p:nvGrpSpPr>
            <p:cNvPr id="239" name="Group 238"/>
            <p:cNvGrpSpPr/>
            <p:nvPr/>
          </p:nvGrpSpPr>
          <p:grpSpPr>
            <a:xfrm>
              <a:off x="4572215" y="2097655"/>
              <a:ext cx="1318238" cy="771652"/>
              <a:chOff x="4572215" y="1988955"/>
              <a:chExt cx="1318238" cy="771652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4572215" y="1988955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6" name="Picture 16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645"/>
              <a:stretch>
                <a:fillRect/>
              </a:stretch>
            </p:blipFill>
            <p:spPr>
              <a:xfrm>
                <a:off x="4750471" y="2247079"/>
                <a:ext cx="961726" cy="255405"/>
              </a:xfrm>
              <a:prstGeom prst="rect">
                <a:avLst/>
              </a:prstGeom>
            </p:spPr>
          </p:pic>
        </p:grpSp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9"/>
            <a:stretch>
              <a:fillRect/>
            </a:stretch>
          </p:blipFill>
          <p:spPr>
            <a:xfrm>
              <a:off x="2047597" y="2273154"/>
              <a:ext cx="961790" cy="416270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35" y="2202462"/>
              <a:ext cx="541850" cy="557654"/>
            </a:xfrm>
            <a:prstGeom prst="rect">
              <a:avLst/>
            </a:prstGeom>
          </p:spPr>
        </p:pic>
        <p:grpSp>
          <p:nvGrpSpPr>
            <p:cNvPr id="241" name="Group 240"/>
            <p:cNvGrpSpPr/>
            <p:nvPr/>
          </p:nvGrpSpPr>
          <p:grpSpPr>
            <a:xfrm>
              <a:off x="3219766" y="2100004"/>
              <a:ext cx="1318238" cy="771652"/>
              <a:chOff x="3219766" y="1991304"/>
              <a:chExt cx="1318238" cy="771652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3219766" y="1991304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6773" y="2104513"/>
                <a:ext cx="604224" cy="545234"/>
              </a:xfrm>
              <a:prstGeom prst="rect">
                <a:avLst/>
              </a:prstGeom>
            </p:spPr>
          </p:pic>
        </p:grpSp>
      </p:grpSp>
      <p:grpSp>
        <p:nvGrpSpPr>
          <p:cNvPr id="244" name="Group 243"/>
          <p:cNvGrpSpPr/>
          <p:nvPr/>
        </p:nvGrpSpPr>
        <p:grpSpPr>
          <a:xfrm>
            <a:off x="505751" y="718300"/>
            <a:ext cx="8084364" cy="1095522"/>
            <a:chOff x="505751" y="718300"/>
            <a:chExt cx="8084364" cy="1095522"/>
          </a:xfrm>
        </p:grpSpPr>
        <p:sp>
          <p:nvSpPr>
            <p:cNvPr id="135" name="Rectangle 134"/>
            <p:cNvSpPr/>
            <p:nvPr/>
          </p:nvSpPr>
          <p:spPr>
            <a:xfrm>
              <a:off x="505751" y="718300"/>
              <a:ext cx="8084364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Automotive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69373" y="1042170"/>
              <a:ext cx="1318238" cy="771652"/>
              <a:chOff x="1807588" y="1083520"/>
              <a:chExt cx="1318238" cy="7716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807588" y="108352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04" t="20361" r="23587" b="22807"/>
              <a:stretch>
                <a:fillRect/>
              </a:stretch>
            </p:blipFill>
            <p:spPr>
              <a:xfrm>
                <a:off x="1896864" y="1167290"/>
                <a:ext cx="1139687" cy="604112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14467" y="1042170"/>
              <a:ext cx="1318238" cy="771652"/>
              <a:chOff x="457199" y="1083520"/>
              <a:chExt cx="1318238" cy="77165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199" y="108352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627" y="1083520"/>
                <a:ext cx="943383" cy="706262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219766" y="1042170"/>
              <a:ext cx="1318238" cy="771652"/>
              <a:chOff x="3157981" y="1085869"/>
              <a:chExt cx="1318238" cy="77165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57981" y="108586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46" y="1126955"/>
                <a:ext cx="919308" cy="689481"/>
              </a:xfrm>
              <a:prstGeom prst="rect">
                <a:avLst/>
              </a:prstGeom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5921903" y="1042170"/>
              <a:ext cx="2668212" cy="77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765" y="1130083"/>
              <a:ext cx="1072489" cy="59582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572215" y="1042170"/>
              <a:ext cx="1318238" cy="771652"/>
              <a:chOff x="4500565" y="1083520"/>
              <a:chExt cx="1318238" cy="7716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500565" y="108352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774" y="1165692"/>
                <a:ext cx="923821" cy="607309"/>
              </a:xfrm>
              <a:prstGeom prst="rect">
                <a:avLst/>
              </a:prstGeom>
            </p:spPr>
          </p:pic>
        </p:grpSp>
      </p:grpSp>
      <p:grpSp>
        <p:nvGrpSpPr>
          <p:cNvPr id="247" name="Group 246"/>
          <p:cNvGrpSpPr/>
          <p:nvPr/>
        </p:nvGrpSpPr>
        <p:grpSpPr>
          <a:xfrm>
            <a:off x="514467" y="2873845"/>
            <a:ext cx="6725674" cy="3515380"/>
            <a:chOff x="514467" y="2873845"/>
            <a:chExt cx="6725674" cy="3515380"/>
          </a:xfrm>
        </p:grpSpPr>
        <p:sp>
          <p:nvSpPr>
            <p:cNvPr id="134" name="Rectangle 133"/>
            <p:cNvSpPr/>
            <p:nvPr/>
          </p:nvSpPr>
          <p:spPr>
            <a:xfrm>
              <a:off x="518984" y="2873845"/>
              <a:ext cx="6721157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Banking, </a:t>
              </a:r>
              <a:r>
                <a:rPr lang="en-GB" sz="140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ITeS</a:t>
              </a:r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&amp; Others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14467" y="3196664"/>
              <a:ext cx="1318238" cy="771652"/>
              <a:chOff x="457199" y="2227819"/>
              <a:chExt cx="1318238" cy="77165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7199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18" y="2452009"/>
                <a:ext cx="1066800" cy="323273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1869373" y="3196664"/>
              <a:ext cx="1318238" cy="771652"/>
              <a:chOff x="1807588" y="2227819"/>
              <a:chExt cx="1318238" cy="77165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807588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307" y="2277603"/>
                <a:ext cx="1066800" cy="672084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219766" y="3196664"/>
              <a:ext cx="1318238" cy="771652"/>
              <a:chOff x="3157981" y="2227819"/>
              <a:chExt cx="1318238" cy="77165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157981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8" descr="Mastek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205221" y="2429110"/>
                <a:ext cx="1223759" cy="369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572215" y="3196664"/>
              <a:ext cx="1318238" cy="771652"/>
              <a:chOff x="4500565" y="2227819"/>
              <a:chExt cx="1318238" cy="77165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500565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284" y="2454302"/>
                <a:ext cx="1066800" cy="390449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5921903" y="3196664"/>
              <a:ext cx="1318238" cy="771652"/>
              <a:chOff x="5850252" y="2227819"/>
              <a:chExt cx="1318238" cy="77165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850252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6394" y="2360470"/>
                <a:ext cx="1145954" cy="506351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514467" y="4001135"/>
              <a:ext cx="1318238" cy="771652"/>
              <a:chOff x="457199" y="3032290"/>
              <a:chExt cx="1318238" cy="77165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57199" y="303229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18" b="19365"/>
              <a:stretch>
                <a:fillRect/>
              </a:stretch>
            </p:blipFill>
            <p:spPr>
              <a:xfrm>
                <a:off x="608278" y="3102533"/>
                <a:ext cx="1016080" cy="631166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1869373" y="4002603"/>
              <a:ext cx="1318238" cy="771652"/>
              <a:chOff x="1807588" y="3033758"/>
              <a:chExt cx="1318238" cy="77165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807588" y="3033758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846" y="3081171"/>
                <a:ext cx="611723" cy="676827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219766" y="4001135"/>
              <a:ext cx="1318238" cy="771652"/>
              <a:chOff x="3157981" y="3032290"/>
              <a:chExt cx="1318238" cy="77165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157981" y="303229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383" y="3056731"/>
                <a:ext cx="1205435" cy="722771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4572215" y="4001135"/>
              <a:ext cx="1318238" cy="771652"/>
              <a:chOff x="4500565" y="3032290"/>
              <a:chExt cx="1318238" cy="77165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500565" y="303229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2" name="Picture 201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6802" y="3076578"/>
                <a:ext cx="805764" cy="683076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921903" y="4001135"/>
              <a:ext cx="1318238" cy="771652"/>
              <a:chOff x="5850252" y="3032290"/>
              <a:chExt cx="1318238" cy="77165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850252" y="303229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634" y="3214946"/>
                <a:ext cx="1133475" cy="406340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514467" y="4807557"/>
              <a:ext cx="1318238" cy="771652"/>
              <a:chOff x="464406" y="3838712"/>
              <a:chExt cx="1318238" cy="77165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64406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4" name="Picture 203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4" t="34554" r="8406" b="35530"/>
              <a:stretch>
                <a:fillRect/>
              </a:stretch>
            </p:blipFill>
            <p:spPr>
              <a:xfrm>
                <a:off x="612635" y="4085911"/>
                <a:ext cx="1021781" cy="277254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1869373" y="4807557"/>
              <a:ext cx="1318238" cy="771652"/>
              <a:chOff x="1807588" y="3838712"/>
              <a:chExt cx="1318238" cy="77165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07588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561" y="3918480"/>
                <a:ext cx="962293" cy="612117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219766" y="4807557"/>
              <a:ext cx="1318238" cy="771652"/>
              <a:chOff x="3157981" y="3838712"/>
              <a:chExt cx="1318238" cy="77165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157981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6" name="Picture 63" descr="EID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3217025" y="3967363"/>
                <a:ext cx="12001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4572215" y="4807557"/>
              <a:ext cx="1318238" cy="771652"/>
              <a:chOff x="4500565" y="3838712"/>
              <a:chExt cx="1318238" cy="7716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500565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872" y="4078188"/>
                <a:ext cx="1097625" cy="292700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5921903" y="4807557"/>
              <a:ext cx="1318238" cy="771652"/>
              <a:chOff x="5850252" y="3838712"/>
              <a:chExt cx="1318238" cy="77165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850252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012" y="4017367"/>
                <a:ext cx="1060718" cy="4143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514467" y="5617573"/>
              <a:ext cx="1318238" cy="771652"/>
              <a:chOff x="457199" y="4648728"/>
              <a:chExt cx="1318238" cy="771652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457199" y="4648728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527" y="4785229"/>
                <a:ext cx="1097582" cy="498651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1869373" y="5617573"/>
              <a:ext cx="1318238" cy="771652"/>
              <a:chOff x="1807588" y="4648728"/>
              <a:chExt cx="1318238" cy="771652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807588" y="4648728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3" t="13076" r="5475" b="24823"/>
              <a:stretch>
                <a:fillRect/>
              </a:stretch>
            </p:blipFill>
            <p:spPr>
              <a:xfrm>
                <a:off x="1900373" y="4805954"/>
                <a:ext cx="1132669" cy="457201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3219766" y="5617573"/>
              <a:ext cx="1318238" cy="771652"/>
              <a:chOff x="3157981" y="4648728"/>
              <a:chExt cx="1318238" cy="771652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3157981" y="4648728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53" b="28197"/>
              <a:stretch>
                <a:fillRect/>
              </a:stretch>
            </p:blipFill>
            <p:spPr>
              <a:xfrm>
                <a:off x="3276871" y="4810093"/>
                <a:ext cx="1080458" cy="448923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572216" y="5617573"/>
              <a:ext cx="2667925" cy="771652"/>
              <a:chOff x="4500564" y="4648728"/>
              <a:chExt cx="2667925" cy="771652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4500564" y="4648728"/>
                <a:ext cx="2667925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5774" y="4714618"/>
                <a:ext cx="2077505" cy="639872"/>
              </a:xfrm>
              <a:prstGeom prst="rect">
                <a:avLst/>
              </a:prstGeom>
            </p:spPr>
          </p:pic>
        </p:grpSp>
      </p:grpSp>
      <p:grpSp>
        <p:nvGrpSpPr>
          <p:cNvPr id="248" name="Group 247"/>
          <p:cNvGrpSpPr/>
          <p:nvPr/>
        </p:nvGrpSpPr>
        <p:grpSpPr>
          <a:xfrm>
            <a:off x="7273504" y="2873845"/>
            <a:ext cx="1318238" cy="3515380"/>
            <a:chOff x="7273504" y="2873845"/>
            <a:chExt cx="1318238" cy="3515380"/>
          </a:xfrm>
        </p:grpSpPr>
        <p:grpSp>
          <p:nvGrpSpPr>
            <p:cNvPr id="52" name="Group 51"/>
            <p:cNvGrpSpPr/>
            <p:nvPr/>
          </p:nvGrpSpPr>
          <p:grpSpPr>
            <a:xfrm>
              <a:off x="7273504" y="3196664"/>
              <a:ext cx="1318238" cy="771652"/>
              <a:chOff x="7221120" y="2227819"/>
              <a:chExt cx="1318238" cy="771652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7221120" y="2227819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9778" y="2447876"/>
                <a:ext cx="1060922" cy="331538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7273504" y="4807557"/>
              <a:ext cx="1318238" cy="771652"/>
              <a:chOff x="7221120" y="3838712"/>
              <a:chExt cx="1318238" cy="771652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7221120" y="3838712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4576" y="3889506"/>
                <a:ext cx="971327" cy="670064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7273504" y="5617573"/>
              <a:ext cx="1318237" cy="771652"/>
              <a:chOff x="7221120" y="4648728"/>
              <a:chExt cx="1318237" cy="771652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7221120" y="4648728"/>
                <a:ext cx="1318237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0250" y="4706927"/>
                <a:ext cx="579976" cy="655254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7273504" y="4001135"/>
              <a:ext cx="1318238" cy="771652"/>
              <a:chOff x="7214998" y="3032290"/>
              <a:chExt cx="1318238" cy="771652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7214998" y="3032290"/>
                <a:ext cx="1318238" cy="771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205" y="3119407"/>
                <a:ext cx="1201824" cy="597418"/>
              </a:xfrm>
              <a:prstGeom prst="rect">
                <a:avLst/>
              </a:prstGeom>
            </p:spPr>
          </p:pic>
        </p:grpSp>
        <p:sp>
          <p:nvSpPr>
            <p:cNvPr id="238" name="Rectangle 237"/>
            <p:cNvSpPr/>
            <p:nvPr/>
          </p:nvSpPr>
          <p:spPr>
            <a:xfrm>
              <a:off x="7273504" y="2873845"/>
              <a:ext cx="1318237" cy="321521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Others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4B40CB-4040-21D7-F694-9BBC9A41620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6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44" y="0"/>
            <a:ext cx="1443055" cy="419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10" y="2713940"/>
            <a:ext cx="1443055" cy="4191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58738" y="1905000"/>
            <a:ext cx="3243022" cy="2381310"/>
            <a:chOff x="2958738" y="1905000"/>
            <a:chExt cx="3243022" cy="23813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350" y="1905000"/>
              <a:ext cx="1021301" cy="10365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58738" y="3206329"/>
              <a:ext cx="3226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THANK YOU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8762" y="3886200"/>
              <a:ext cx="3222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www.cubixcloudtech.com</a:t>
              </a:r>
              <a:endPara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B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176" y="6284267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OVERSEAS PRESENCE </a:t>
            </a:r>
            <a:r>
              <a:rPr lang="en-US" dirty="0">
                <a:solidFill>
                  <a:schemeClr val="bg1"/>
                </a:solidFill>
              </a:rPr>
              <a:t> : SINGAPORE, INDIA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E0588-A4DF-74C1-DCAA-533760F4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55" y="119352"/>
            <a:ext cx="3557426" cy="2929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59568-E3A9-94BC-07F0-94826E8C5F27}"/>
              </a:ext>
            </a:extLst>
          </p:cNvPr>
          <p:cNvSpPr txBox="1"/>
          <p:nvPr/>
        </p:nvSpPr>
        <p:spPr>
          <a:xfrm>
            <a:off x="3023183" y="4434152"/>
            <a:ext cx="2549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Contact Us : </a:t>
            </a:r>
            <a:r>
              <a:rPr lang="en-IN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Phone: +1 (341) 2101773</a:t>
            </a:r>
            <a:br>
              <a:rPr lang="en-IN" sz="2000" dirty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Fax: +1 (341) 2101774</a:t>
            </a:r>
            <a:endParaRPr lang="en-GB" sz="2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ABOUT CUBIX </a:t>
            </a:r>
            <a:r>
              <a:rPr lang="en-US" sz="2000" b="1" dirty="0" err="1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CloudTech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07" y="6459664"/>
            <a:ext cx="2840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1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762000"/>
            <a:ext cx="9144000" cy="577215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0" y="762000"/>
            <a:ext cx="9144000" cy="837918"/>
          </a:xfrm>
          <a:prstGeom prst="rect">
            <a:avLst/>
          </a:prstGeom>
          <a:solidFill>
            <a:srgbClr val="27347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92975" y="9245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CUBIX CLOUDTECH is a specialist IT Products, solutions &amp; services provider company which help customers to build Agile IT infrastructure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90" y="2231271"/>
            <a:ext cx="7620" cy="12344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56435" y="4821538"/>
            <a:ext cx="5747734" cy="712932"/>
            <a:chOff x="1695451" y="5611668"/>
            <a:chExt cx="5747734" cy="712932"/>
          </a:xfrm>
        </p:grpSpPr>
        <p:grpSp>
          <p:nvGrpSpPr>
            <p:cNvPr id="9" name="Group 8"/>
            <p:cNvGrpSpPr/>
            <p:nvPr/>
          </p:nvGrpSpPr>
          <p:grpSpPr>
            <a:xfrm>
              <a:off x="1695451" y="5611668"/>
              <a:ext cx="5747734" cy="712932"/>
              <a:chOff x="1695451" y="5611668"/>
              <a:chExt cx="5747734" cy="71293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5451" y="5611668"/>
                <a:ext cx="742950" cy="712932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973855" y="5668411"/>
                <a:ext cx="24693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Experience  of the IT Industry</a:t>
                </a:r>
                <a:endParaRPr lang="en-GB" sz="15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26680" y="5681172"/>
                <a:ext cx="2354895" cy="360150"/>
              </a:xfrm>
              <a:prstGeom prst="rect">
                <a:avLst/>
              </a:prstGeom>
              <a:solidFill>
                <a:srgbClr val="CB3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549704" y="5615285"/>
              <a:ext cx="2525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Strong Technology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68682" y="1940040"/>
            <a:ext cx="5230798" cy="2350446"/>
            <a:chOff x="4748752" y="1828800"/>
            <a:chExt cx="4137480" cy="1752600"/>
          </a:xfrm>
        </p:grpSpPr>
        <p:sp>
          <p:nvSpPr>
            <p:cNvPr id="34" name="TextBox 33"/>
            <p:cNvSpPr txBox="1"/>
            <p:nvPr/>
          </p:nvSpPr>
          <p:spPr>
            <a:xfrm>
              <a:off x="7146718" y="2385531"/>
              <a:ext cx="1704836" cy="240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Prospective Customers in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58837" y="2690055"/>
              <a:ext cx="1390039" cy="283764"/>
            </a:xfrm>
            <a:prstGeom prst="rect">
              <a:avLst/>
            </a:prstGeom>
            <a:solidFill>
              <a:srgbClr val="CB3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1482" y="2690055"/>
              <a:ext cx="1864750" cy="229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USA,India,Singapore</a:t>
              </a:r>
              <a:r>
                <a:rPr lang="en-GB" sz="1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,Europe 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752" y="1828800"/>
              <a:ext cx="2631053" cy="17526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32" y="2615920"/>
              <a:ext cx="186014" cy="22864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490" y="2758272"/>
              <a:ext cx="186014" cy="22864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600" y="2344021"/>
              <a:ext cx="186014" cy="2286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360" y="2366384"/>
              <a:ext cx="186014" cy="22864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4DFE41-9B0E-CF44-7695-A27389D7B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19892"/>
            <a:ext cx="936298" cy="77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3 ARMS OF CUBIX </a:t>
            </a:r>
            <a:r>
              <a:rPr lang="en-US" sz="2000" b="1" dirty="0" err="1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CloudTech</a:t>
            </a:r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 BUSINESS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07" y="6459664"/>
            <a:ext cx="2840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3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838200"/>
            <a:ext cx="9144000" cy="569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5619750"/>
            <a:ext cx="3295650" cy="1009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03481" y="838200"/>
            <a:ext cx="2937039" cy="1458562"/>
            <a:chOff x="3103481" y="838200"/>
            <a:chExt cx="2937039" cy="14585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405" y="1371600"/>
              <a:ext cx="1426569" cy="92516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03481" y="838200"/>
              <a:ext cx="2937039" cy="381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ea typeface="Open Sans" pitchFamily="34" charset="0"/>
                  <a:cs typeface="Open Sans" pitchFamily="34" charset="0"/>
                </a:rPr>
                <a:t>Technology Integration Division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3902" y="4056086"/>
            <a:ext cx="3019745" cy="1735114"/>
            <a:chOff x="303902" y="4056086"/>
            <a:chExt cx="3019745" cy="17351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0000" flipH="1">
              <a:off x="2150417" y="4294120"/>
              <a:ext cx="1411264" cy="9351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03902" y="5162550"/>
              <a:ext cx="2058298" cy="62865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ea typeface="Open Sans" pitchFamily="34" charset="0"/>
                  <a:cs typeface="Open Sans" pitchFamily="34" charset="0"/>
                </a:rPr>
                <a:t>    Value Added</a:t>
              </a:r>
            </a:p>
            <a:p>
              <a:r>
                <a:rPr lang="en-GB" sz="1600" dirty="0">
                  <a:ea typeface="Open Sans" pitchFamily="34" charset="0"/>
                  <a:cs typeface="Open Sans" pitchFamily="34" charset="0"/>
                </a:rPr>
                <a:t>    Distribution division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20354" y="4056086"/>
            <a:ext cx="3018845" cy="1735114"/>
            <a:chOff x="5820354" y="4056086"/>
            <a:chExt cx="3018845" cy="1735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5582320" y="4294120"/>
              <a:ext cx="1411264" cy="9351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53446" y="5162550"/>
              <a:ext cx="2085753" cy="62865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ea typeface="Open Sans" pitchFamily="34" charset="0"/>
                  <a:cs typeface="Open Sans" pitchFamily="34" charset="0"/>
                </a:rPr>
                <a:t>   Cloud Migration </a:t>
              </a:r>
            </a:p>
            <a:p>
              <a:r>
                <a:rPr lang="en-GB" sz="1600" dirty="0">
                  <a:ea typeface="Open Sans" pitchFamily="34" charset="0"/>
                  <a:cs typeface="Open Sans" pitchFamily="34" charset="0"/>
                </a:rPr>
                <a:t>     and Security</a:t>
              </a:r>
            </a:p>
          </p:txBody>
        </p:sp>
      </p:grpSp>
      <p:pic>
        <p:nvPicPr>
          <p:cNvPr id="1026" name="Picture 2" descr="\\aimsserver\aims-web\E\02_comm_design\cubix_india\02_working\08_presentation\01_interface\png\3Three_ar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30" y="2037268"/>
            <a:ext cx="3043872" cy="30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75956A-EA21-9E50-937F-B111A7BC4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07" y="6459664"/>
            <a:ext cx="2840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8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914400"/>
            <a:ext cx="9144000" cy="561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" y="533682"/>
            <a:ext cx="6913508" cy="60068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498" y="2689647"/>
            <a:ext cx="5255347" cy="1677061"/>
            <a:chOff x="-5498" y="2689647"/>
            <a:chExt cx="5255347" cy="1677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8" y="2689647"/>
              <a:ext cx="5255347" cy="1677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1836" y="2971800"/>
              <a:ext cx="31927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Application Delivery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Controllers, Application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Security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57800" y="2628900"/>
            <a:ext cx="3810000" cy="213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Local App Traffic Management, Global Traffic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Application Security Managers.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SSL VPN solutions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Web Application Firewalls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DDOS protection solutions</a:t>
            </a:r>
            <a:endParaRPr lang="en-GB" sz="15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9" y="76199"/>
            <a:ext cx="6762605" cy="64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GOLD PARTNER &amp; PROFESSIONAL SERVICES PARTNER FOR </a:t>
            </a:r>
          </a:p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F5 Networks USA 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41672-0FB7-0AAA-D45B-B3F416305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1496" y="868450"/>
            <a:ext cx="9144000" cy="6000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" y="540032"/>
            <a:ext cx="6913508" cy="60004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498" y="2689647"/>
            <a:ext cx="5255347" cy="1677061"/>
            <a:chOff x="-5498" y="2689647"/>
            <a:chExt cx="5255347" cy="1677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8" y="2689647"/>
              <a:ext cx="5255347" cy="1677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1013" y="3112678"/>
              <a:ext cx="3370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Bandwidth Optimization Solutions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57800" y="2983721"/>
            <a:ext cx="3810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Bandwidth Optimization Solutions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Traffic Management and Optimization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Network Analytics 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5943600"/>
            <a:ext cx="1600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To be continued…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8100"/>
            <a:ext cx="6934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TECHNOLOGY INTEGRATION DIVISION : WHAT CUBIX </a:t>
            </a:r>
            <a:r>
              <a:rPr lang="en-US" b="1" dirty="0" err="1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CloudTech</a:t>
            </a:r>
            <a:r>
              <a:rPr lang="en-US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 DO</a:t>
            </a:r>
            <a:endParaRPr lang="en-GB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11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C7BCD-72F0-9E6C-038E-4E8DE1BC7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6781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TECHNOLOGY INTEGRATION DIVISION : WHAT CUBIX </a:t>
            </a:r>
            <a:r>
              <a:rPr lang="en-US" b="1" dirty="0" err="1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CloudTech</a:t>
            </a:r>
            <a:r>
              <a:rPr lang="en-US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 DO</a:t>
            </a:r>
            <a:endParaRPr lang="en-GB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854646"/>
            <a:ext cx="9144000" cy="567950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0" y="533400"/>
            <a:ext cx="1304319" cy="60007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2133600" cy="381000"/>
          </a:xfrm>
          <a:prstGeom prst="rect">
            <a:avLst/>
          </a:prstGeom>
          <a:solidFill>
            <a:srgbClr val="CB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Solutions from Allot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67000" y="2514600"/>
            <a:ext cx="2667000" cy="2819400"/>
            <a:chOff x="1219200" y="1752600"/>
            <a:chExt cx="2667000" cy="2819400"/>
          </a:xfrm>
        </p:grpSpPr>
        <p:sp>
          <p:nvSpPr>
            <p:cNvPr id="4" name="Rectangle 3"/>
            <p:cNvSpPr/>
            <p:nvPr/>
          </p:nvSpPr>
          <p:spPr>
            <a:xfrm>
              <a:off x="1219200" y="1752600"/>
              <a:ext cx="2667000" cy="685800"/>
            </a:xfrm>
            <a:prstGeom prst="rect">
              <a:avLst/>
            </a:prstGeom>
            <a:solidFill>
              <a:srgbClr val="27347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For -Service Providers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2438400"/>
              <a:ext cx="2667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GB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0175" y="2590800"/>
              <a:ext cx="234218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 Security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Network Security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Network &amp; User Analytics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Traffic Management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Experience Management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Customer Engagement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Monetization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Service Integration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2514600"/>
            <a:ext cx="2667000" cy="2819400"/>
            <a:chOff x="4343400" y="1752600"/>
            <a:chExt cx="2667000" cy="2819400"/>
          </a:xfrm>
        </p:grpSpPr>
        <p:sp>
          <p:nvSpPr>
            <p:cNvPr id="12" name="Rectangle 11"/>
            <p:cNvSpPr/>
            <p:nvPr/>
          </p:nvSpPr>
          <p:spPr>
            <a:xfrm>
              <a:off x="4343400" y="1752600"/>
              <a:ext cx="2667000" cy="685800"/>
            </a:xfrm>
            <a:prstGeom prst="rect">
              <a:avLst/>
            </a:prstGeom>
            <a:solidFill>
              <a:srgbClr val="27347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For –Enterprises and Cloud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2438400"/>
              <a:ext cx="2667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GB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4375" y="2590800"/>
              <a:ext cx="240424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Cloud Access Optimization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 Security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Network Security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Application Awareness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Network Analytics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Access Virtualization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81450" y="1180634"/>
            <a:ext cx="2977658" cy="1329394"/>
            <a:chOff x="3981450" y="1180634"/>
            <a:chExt cx="2977658" cy="1329394"/>
          </a:xfrm>
        </p:grpSpPr>
        <p:sp>
          <p:nvSpPr>
            <p:cNvPr id="22" name="Oval 21"/>
            <p:cNvSpPr/>
            <p:nvPr/>
          </p:nvSpPr>
          <p:spPr>
            <a:xfrm flipV="1">
              <a:off x="5410200" y="2000432"/>
              <a:ext cx="76200" cy="7620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81450" y="1180634"/>
              <a:ext cx="2977658" cy="1329394"/>
              <a:chOff x="3981450" y="1180634"/>
              <a:chExt cx="2977658" cy="132939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058634" y="1180634"/>
                <a:ext cx="2900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chemeClr val="bg1"/>
                    </a:solidFill>
                  </a:rPr>
                  <a:t>SOLUTIONS FROM ALLOT 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448300" y="1581150"/>
                <a:ext cx="0" cy="4827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981450" y="2032000"/>
                <a:ext cx="292608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987800" y="2027276"/>
                <a:ext cx="0" cy="4827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908800" y="2027276"/>
                <a:ext cx="0" cy="4827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920985" y="1112054"/>
            <a:ext cx="740664" cy="5136346"/>
            <a:chOff x="920985" y="1112054"/>
            <a:chExt cx="740664" cy="513634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920985" y="2210975"/>
              <a:ext cx="740664" cy="740664"/>
              <a:chOff x="2223676" y="1714034"/>
              <a:chExt cx="914400" cy="914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23676" y="171403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B3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9665" y="1942635"/>
                <a:ext cx="482423" cy="457198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920985" y="1112054"/>
              <a:ext cx="740664" cy="740664"/>
              <a:chOff x="3014859" y="838200"/>
              <a:chExt cx="914400" cy="9144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014859" y="8382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B3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0397" y="1084476"/>
                <a:ext cx="443324" cy="421848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920985" y="3309896"/>
              <a:ext cx="740664" cy="740664"/>
              <a:chOff x="1541118" y="2638536"/>
              <a:chExt cx="914400" cy="9144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541118" y="2638536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B3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931" y="2829036"/>
                <a:ext cx="286774" cy="533400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920985" y="4408817"/>
              <a:ext cx="740664" cy="740664"/>
              <a:chOff x="850812" y="3537615"/>
              <a:chExt cx="914400" cy="914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850812" y="353761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B3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194" y="3738460"/>
                <a:ext cx="533637" cy="512710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920985" y="5507736"/>
              <a:ext cx="740664" cy="740664"/>
              <a:chOff x="152400" y="4464985"/>
              <a:chExt cx="914400" cy="9144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52400" y="446498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B35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237" y="4767511"/>
                <a:ext cx="436726" cy="309348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12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858A5-8629-782E-3828-6FD191738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CLOUD SECURITY SOLUTIONS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0" y="914400"/>
            <a:ext cx="9144000" cy="561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" y="533682"/>
            <a:ext cx="6913508" cy="60068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498" y="2689647"/>
            <a:ext cx="5255347" cy="1677061"/>
            <a:chOff x="-5498" y="2689647"/>
            <a:chExt cx="5255347" cy="1677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8" y="2689647"/>
              <a:ext cx="5255347" cy="1677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1013" y="3112678"/>
              <a:ext cx="3370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Network and Security Solutions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57800" y="2819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Routers, Switches ,Wireless solutions Network Firewalls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Intrusion Prevention Systems [IPS]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DNS Management and 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14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55412-307F-27D5-F2EA-77347F3F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THE CISO’s TOOL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-5715" y="914400"/>
            <a:ext cx="9144000" cy="561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540032"/>
            <a:ext cx="6913508" cy="60004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498" y="2689647"/>
            <a:ext cx="5255347" cy="1677061"/>
            <a:chOff x="-5498" y="2689647"/>
            <a:chExt cx="5255347" cy="1677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8" y="2689647"/>
              <a:ext cx="5255347" cy="1677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1013" y="3112678"/>
              <a:ext cx="33704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Cymulate</a:t>
              </a:r>
              <a:r>
                <a:rPr lang="en-US" sz="24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USA – Breach Attack Simulation Platform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48580" y="2835275"/>
            <a:ext cx="3810000" cy="282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The Only Extended Security Posture Management Platform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Empowering security professionals and leaders to manage, know, and control their cybersecurity posture end-to-end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Trusted by Security Teams Across the Globe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5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14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69177-88E8-E5ED-A37B-CCA98C0E1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273470"/>
                </a:solidFill>
                <a:ea typeface="Open Sans" pitchFamily="34" charset="0"/>
                <a:cs typeface="Open Sans" pitchFamily="34" charset="0"/>
              </a:rPr>
              <a:t>EXPERTISE AND ACCREDITATIONS</a:t>
            </a:r>
            <a:endParaRPr lang="en-GB" sz="2000" b="1" dirty="0">
              <a:solidFill>
                <a:srgbClr val="273470"/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>
            <a:fillRect/>
          </a:stretch>
        </p:blipFill>
        <p:spPr>
          <a:xfrm>
            <a:off x="18081" y="916396"/>
            <a:ext cx="9144000" cy="60004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24400" y="2230754"/>
            <a:ext cx="4191000" cy="990600"/>
            <a:chOff x="270935" y="2971800"/>
            <a:chExt cx="4191000" cy="990600"/>
          </a:xfrm>
        </p:grpSpPr>
        <p:sp>
          <p:nvSpPr>
            <p:cNvPr id="30" name="Rectangle 29"/>
            <p:cNvSpPr/>
            <p:nvPr/>
          </p:nvSpPr>
          <p:spPr>
            <a:xfrm>
              <a:off x="270935" y="2971800"/>
              <a:ext cx="4191000" cy="990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0935" y="2971800"/>
              <a:ext cx="1752600" cy="990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25" y="3202673"/>
              <a:ext cx="1600200" cy="50953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60559" y="3048000"/>
              <a:ext cx="183069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</a:rPr>
                <a:t>F5 Networks USA</a:t>
              </a:r>
            </a:p>
            <a:p>
              <a:pPr fontAlgn="base"/>
              <a:r>
                <a:rPr lang="en-US" sz="1400" b="1" dirty="0">
                  <a:solidFill>
                    <a:schemeClr val="bg1"/>
                  </a:solidFill>
                </a:rPr>
                <a:t>National Gold Partner</a:t>
              </a:r>
            </a:p>
            <a:p>
              <a:pPr fontAlgn="base"/>
              <a:r>
                <a:rPr lang="en-US" sz="1400" b="1" dirty="0">
                  <a:solidFill>
                    <a:schemeClr val="bg1"/>
                  </a:solidFill>
                </a:rPr>
                <a:t>F5 Guardian Partner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235" y="2215653"/>
            <a:ext cx="4191000" cy="990600"/>
            <a:chOff x="4665135" y="1066800"/>
            <a:chExt cx="4191000" cy="990600"/>
          </a:xfrm>
        </p:grpSpPr>
        <p:sp>
          <p:nvSpPr>
            <p:cNvPr id="26" name="Rectangle 25"/>
            <p:cNvSpPr/>
            <p:nvPr/>
          </p:nvSpPr>
          <p:spPr>
            <a:xfrm>
              <a:off x="4665135" y="1066800"/>
              <a:ext cx="4191000" cy="990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5135" y="1066800"/>
              <a:ext cx="1752600" cy="990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54759" y="1143000"/>
              <a:ext cx="2297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</a:rPr>
                <a:t>Allot Communications</a:t>
              </a:r>
            </a:p>
            <a:p>
              <a:pPr fontAlgn="base"/>
              <a:r>
                <a:rPr lang="en-US" sz="1400" b="1" dirty="0">
                  <a:solidFill>
                    <a:schemeClr val="bg1"/>
                  </a:solidFill>
                </a:rPr>
                <a:t>Elite Distributor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725" y="1342427"/>
              <a:ext cx="1454329" cy="46954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98569" y="4428459"/>
            <a:ext cx="4191000" cy="990600"/>
            <a:chOff x="4665135" y="2971800"/>
            <a:chExt cx="4191000" cy="990600"/>
          </a:xfrm>
        </p:grpSpPr>
        <p:sp>
          <p:nvSpPr>
            <p:cNvPr id="34" name="Rectangle 33"/>
            <p:cNvSpPr/>
            <p:nvPr/>
          </p:nvSpPr>
          <p:spPr>
            <a:xfrm>
              <a:off x="4665135" y="2971800"/>
              <a:ext cx="4191000" cy="990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65135" y="2971800"/>
              <a:ext cx="1752600" cy="990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54759" y="3048000"/>
              <a:ext cx="2308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</a:rPr>
                <a:t>Juniper Networks USA</a:t>
              </a:r>
            </a:p>
            <a:p>
              <a:pPr fontAlgn="base"/>
              <a:r>
                <a:rPr lang="en-US" sz="1400" b="1" dirty="0">
                  <a:solidFill>
                    <a:schemeClr val="bg1"/>
                  </a:solidFill>
                </a:rPr>
                <a:t>National Select Partner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8" t="12230" r="4045" b="36901"/>
            <a:stretch>
              <a:fillRect/>
            </a:stretch>
          </p:blipFill>
          <p:spPr>
            <a:xfrm>
              <a:off x="4817630" y="3214013"/>
              <a:ext cx="1454420" cy="538846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-35512" y="6459664"/>
            <a:ext cx="5134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22</a:t>
            </a:r>
            <a:endParaRPr lang="en-GB" sz="16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235" y="4411379"/>
            <a:ext cx="4191000" cy="990600"/>
            <a:chOff x="270935" y="4876800"/>
            <a:chExt cx="4191000" cy="990600"/>
          </a:xfrm>
        </p:grpSpPr>
        <p:sp>
          <p:nvSpPr>
            <p:cNvPr id="55" name="Rectangle 54"/>
            <p:cNvSpPr/>
            <p:nvPr/>
          </p:nvSpPr>
          <p:spPr>
            <a:xfrm>
              <a:off x="270935" y="4876800"/>
              <a:ext cx="4191000" cy="990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0935" y="4876800"/>
              <a:ext cx="1752600" cy="990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60559" y="4953000"/>
              <a:ext cx="13057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en-US" b="1" dirty="0">
                  <a:solidFill>
                    <a:schemeClr val="bg1"/>
                  </a:solidFill>
                </a:rPr>
                <a:t>Check Point</a:t>
              </a:r>
            </a:p>
            <a:p>
              <a:pPr fontAlgn="base"/>
              <a:r>
                <a:rPr lang="en-US" sz="1400" b="1" dirty="0">
                  <a:solidFill>
                    <a:schemeClr val="bg1"/>
                  </a:solidFill>
                </a:rPr>
                <a:t>Silver Partner 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40" y="5253825"/>
              <a:ext cx="1632858" cy="27071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3CC23B-16AB-4D01-93C2-B51A0EEE3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052" y="8522"/>
            <a:ext cx="1089927" cy="8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335</Words>
  <Application>Microsoft Macintosh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sangram</dc:creator>
  <cp:lastModifiedBy>Nitin Naik</cp:lastModifiedBy>
  <cp:revision>454</cp:revision>
  <cp:lastPrinted>2019-11-21T11:13:00Z</cp:lastPrinted>
  <dcterms:created xsi:type="dcterms:W3CDTF">2017-04-14T06:09:00Z</dcterms:created>
  <dcterms:modified xsi:type="dcterms:W3CDTF">2022-08-05T06:54:23Z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1033-11.2.0.9445</vt:lpwstr>
  </property>
</Properties>
</file>